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3" r:id="rId8"/>
    <p:sldId id="264" r:id="rId9"/>
    <p:sldId id="260" r:id="rId10"/>
    <p:sldId id="261" r:id="rId11"/>
    <p:sldId id="262" r:id="rId12"/>
  </p:sldIdLst>
  <p:sldSz cx="12192000" cy="6858000"/>
  <p:notesSz cx="7077075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CC"/>
    <a:srgbClr val="FF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CFED-6BCA-49AE-8084-235C0D0BDC54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9082-E213-43C6-B408-F9264E8F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9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CFED-6BCA-49AE-8084-235C0D0BDC54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9082-E213-43C6-B408-F9264E8F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CFED-6BCA-49AE-8084-235C0D0BDC54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9082-E213-43C6-B408-F9264E8F4DC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4256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CFED-6BCA-49AE-8084-235C0D0BDC54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9082-E213-43C6-B408-F9264E8F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43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CFED-6BCA-49AE-8084-235C0D0BDC54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9082-E213-43C6-B408-F9264E8F4DC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3501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CFED-6BCA-49AE-8084-235C0D0BDC54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9082-E213-43C6-B408-F9264E8F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24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CFED-6BCA-49AE-8084-235C0D0BDC54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9082-E213-43C6-B408-F9264E8F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81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CFED-6BCA-49AE-8084-235C0D0BDC54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9082-E213-43C6-B408-F9264E8F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8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CFED-6BCA-49AE-8084-235C0D0BDC54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9082-E213-43C6-B408-F9264E8F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3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CFED-6BCA-49AE-8084-235C0D0BDC54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9082-E213-43C6-B408-F9264E8F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9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CFED-6BCA-49AE-8084-235C0D0BDC54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9082-E213-43C6-B408-F9264E8F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6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CFED-6BCA-49AE-8084-235C0D0BDC54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9082-E213-43C6-B408-F9264E8F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4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CFED-6BCA-49AE-8084-235C0D0BDC54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9082-E213-43C6-B408-F9264E8F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1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CFED-6BCA-49AE-8084-235C0D0BDC54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9082-E213-43C6-B408-F9264E8F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5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CFED-6BCA-49AE-8084-235C0D0BDC54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9082-E213-43C6-B408-F9264E8F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8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CFED-6BCA-49AE-8084-235C0D0BDC54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9082-E213-43C6-B408-F9264E8F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9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CFED-6BCA-49AE-8084-235C0D0BDC54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709082-E213-43C6-B408-F9264E8F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6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Beee Young LLC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Xiaohong</a:t>
            </a:r>
            <a:r>
              <a:rPr lang="en-US" dirty="0" smtClean="0"/>
              <a:t> </a:t>
            </a:r>
            <a:r>
              <a:rPr lang="en-US" dirty="0" err="1" smtClean="0"/>
              <a:t>Gu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00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0900" y="26289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6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95" y="441247"/>
            <a:ext cx="2875757" cy="394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9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rt 4"/>
          <p:cNvSpPr/>
          <p:nvPr/>
        </p:nvSpPr>
        <p:spPr>
          <a:xfrm rot="6544150">
            <a:off x="3154752" y="2077073"/>
            <a:ext cx="979406" cy="1619076"/>
          </a:xfrm>
          <a:prstGeom prst="hear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rgbClr val="008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 rot="14777476">
            <a:off x="4485902" y="2013024"/>
            <a:ext cx="958286" cy="1657811"/>
          </a:xfrm>
          <a:prstGeom prst="hear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rgbClr val="008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/>
          <p:cNvSpPr/>
          <p:nvPr/>
        </p:nvSpPr>
        <p:spPr>
          <a:xfrm>
            <a:off x="3568700" y="2006600"/>
            <a:ext cx="1498600" cy="1371600"/>
          </a:xfrm>
          <a:prstGeom prst="heart">
            <a:avLst/>
          </a:prstGeom>
          <a:gradFill>
            <a:gsLst>
              <a:gs pos="9900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rgbClr val="FF66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71749" y="3601689"/>
            <a:ext cx="3204030" cy="64633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BEEE Young ™</a:t>
            </a:r>
            <a:endParaRPr lang="en-US" sz="3600" b="1" cap="none" spc="0" dirty="0">
              <a:ln w="0"/>
              <a:solidFill>
                <a:srgbClr val="008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1083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rt 4"/>
          <p:cNvSpPr/>
          <p:nvPr/>
        </p:nvSpPr>
        <p:spPr>
          <a:xfrm rot="6544150">
            <a:off x="3154752" y="2077073"/>
            <a:ext cx="979406" cy="1619076"/>
          </a:xfrm>
          <a:prstGeom prst="hear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rgbClr val="008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 rot="14777476">
            <a:off x="4485902" y="2013024"/>
            <a:ext cx="958286" cy="1657811"/>
          </a:xfrm>
          <a:prstGeom prst="hear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rgbClr val="008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/>
          <p:cNvSpPr/>
          <p:nvPr/>
        </p:nvSpPr>
        <p:spPr>
          <a:xfrm>
            <a:off x="3568700" y="2006600"/>
            <a:ext cx="1498600" cy="1371600"/>
          </a:xfrm>
          <a:prstGeom prst="heart">
            <a:avLst/>
          </a:prstGeom>
          <a:gradFill>
            <a:gsLst>
              <a:gs pos="9900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rgbClr val="FF66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5770" y="3467563"/>
            <a:ext cx="3047882" cy="89255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1600" cap="none" spc="0" dirty="0" smtClean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Look Young, Feel Young and </a:t>
            </a:r>
            <a:r>
              <a:rPr lang="en-US" sz="3600" b="1" cap="none" spc="0" dirty="0" smtClean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BEEE Young</a:t>
            </a:r>
            <a:endParaRPr lang="en-US" sz="3600" b="1" cap="none" spc="0" dirty="0">
              <a:ln w="0"/>
              <a:solidFill>
                <a:srgbClr val="008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602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0" y="4419600"/>
            <a:ext cx="5778500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3946868"/>
            <a:ext cx="7833591" cy="5822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3" y="1187450"/>
            <a:ext cx="2905125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50" y="1330325"/>
            <a:ext cx="26670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4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35049"/>
            <a:ext cx="3949699" cy="4727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799" y="1035049"/>
            <a:ext cx="3900419" cy="4754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700" y="1035049"/>
            <a:ext cx="4229099" cy="475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2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525" y="590458"/>
            <a:ext cx="2105025" cy="3143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87" y="2265981"/>
            <a:ext cx="2170113" cy="3300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0808"/>
            <a:ext cx="2012950" cy="2683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19" y="1574707"/>
            <a:ext cx="2076250" cy="2683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795" y="-206453"/>
            <a:ext cx="2875757" cy="3940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1125" y="2265981"/>
            <a:ext cx="2390775" cy="3300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738" y="2265981"/>
            <a:ext cx="2170113" cy="33007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2876" y="2265981"/>
            <a:ext cx="2390775" cy="3300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8587" y="2265981"/>
            <a:ext cx="2390775" cy="33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29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738" y="2265981"/>
            <a:ext cx="2170113" cy="330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53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536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rt 4"/>
          <p:cNvSpPr/>
          <p:nvPr/>
        </p:nvSpPr>
        <p:spPr>
          <a:xfrm rot="6544150">
            <a:off x="3154752" y="2077073"/>
            <a:ext cx="979406" cy="1619076"/>
          </a:xfrm>
          <a:prstGeom prst="hear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rgbClr val="008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 rot="14777476">
            <a:off x="4485902" y="2013024"/>
            <a:ext cx="958286" cy="1657811"/>
          </a:xfrm>
          <a:prstGeom prst="hear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rgbClr val="008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/>
          <p:cNvSpPr/>
          <p:nvPr/>
        </p:nvSpPr>
        <p:spPr>
          <a:xfrm>
            <a:off x="3568700" y="2006600"/>
            <a:ext cx="1498600" cy="1371600"/>
          </a:xfrm>
          <a:prstGeom prst="heart">
            <a:avLst/>
          </a:prstGeom>
          <a:gradFill>
            <a:gsLst>
              <a:gs pos="9900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rgbClr val="FF66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96985" y="3530896"/>
            <a:ext cx="5024515" cy="144655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4400" cap="none" spc="0" dirty="0" smtClean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My Natural Youth™</a:t>
            </a:r>
            <a:endParaRPr lang="en-US" sz="8000" b="1" cap="none" spc="0" dirty="0">
              <a:ln w="0"/>
              <a:solidFill>
                <a:srgbClr val="008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428277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20177</TotalTime>
  <Words>21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Aharoni</vt:lpstr>
      <vt:lpstr>Arial</vt:lpstr>
      <vt:lpstr>Trebuchet MS</vt:lpstr>
      <vt:lpstr>Wingdings 3</vt:lpstr>
      <vt:lpstr>Facet</vt:lpstr>
      <vt:lpstr>Beee Young LLC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Beee Young</dc:title>
  <dc:creator>'''''''</dc:creator>
  <cp:lastModifiedBy>'''''''</cp:lastModifiedBy>
  <cp:revision>24</cp:revision>
  <cp:lastPrinted>2014-11-26T11:48:42Z</cp:lastPrinted>
  <dcterms:created xsi:type="dcterms:W3CDTF">2014-11-24T15:33:17Z</dcterms:created>
  <dcterms:modified xsi:type="dcterms:W3CDTF">2014-12-26T20:24:51Z</dcterms:modified>
</cp:coreProperties>
</file>